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108" d="100"/>
          <a:sy n="108" d="100"/>
        </p:scale>
        <p:origin x="162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98" y="1582029"/>
            <a:ext cx="3301126" cy="259619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974" y="154952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284331"/>
            <a:ext cx="3026394" cy="738664"/>
            <a:chOff x="-88035" y="2334252"/>
            <a:chExt cx="3026394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0271" y="2334252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6783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9949" y="3022862"/>
            <a:ext cx="3058699" cy="954107"/>
            <a:chOff x="-106085" y="3242093"/>
            <a:chExt cx="305869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06085" y="32648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239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46249" y="2542563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86987" y="1615515"/>
            <a:ext cx="3523526" cy="2448273"/>
            <a:chOff x="3386987" y="3789039"/>
            <a:chExt cx="3523526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60611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Пункт отбора г. Ростов-на-Дону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</a:t>
            </a:r>
            <a:r>
              <a:rPr lang="ru-RU" sz="1600" b="1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235 - 15 </a:t>
            </a: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-</a:t>
            </a:r>
            <a:r>
              <a:rPr lang="ru-RU" sz="1600" b="1">
                <a:solidFill>
                  <a:srgbClr val="FCC206"/>
                </a:solidFill>
                <a:cs typeface="Miriam Fixed" panose="020B0509050101010101" pitchFamily="49" charset="-79"/>
              </a:rPr>
              <a:t>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2689"/>
            <a:chOff x="6861450" y="3240914"/>
            <a:chExt cx="3005548" cy="3122689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55297"/>
              <a:chOff x="6861450" y="3608306"/>
              <a:chExt cx="3005548" cy="275529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393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219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204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93272" y="4033441"/>
            <a:ext cx="3449308" cy="2258491"/>
            <a:chOff x="3377493" y="1569105"/>
            <a:chExt cx="3449308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1574" y="165314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136311"/>
            <a:ext cx="3243263" cy="739213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787270" y="5192539"/>
            <a:ext cx="3117708" cy="72518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  </a:t>
            </a:r>
            <a:r>
              <a:rPr lang="ru-RU" sz="20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090277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738" y="5929440"/>
            <a:ext cx="3217919" cy="860611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г. Ростов-на-Дону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516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Ананенкова</cp:lastModifiedBy>
  <cp:revision>233</cp:revision>
  <cp:lastPrinted>2023-07-25T21:27:54Z</cp:lastPrinted>
  <dcterms:created xsi:type="dcterms:W3CDTF">2019-12-05T06:41:56Z</dcterms:created>
  <dcterms:modified xsi:type="dcterms:W3CDTF">2023-12-27T12:17:15Z</dcterms:modified>
</cp:coreProperties>
</file>